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4" autoAdjust="0"/>
    <p:restoredTop sz="94660"/>
  </p:normalViewPr>
  <p:slideViewPr>
    <p:cSldViewPr snapToGrid="0">
      <p:cViewPr>
        <p:scale>
          <a:sx n="76" d="100"/>
          <a:sy n="76" d="100"/>
        </p:scale>
        <p:origin x="-50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3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71BB9-5983-4E6D-949D-48FC040C6F32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FE36D-1ACF-4CC5-947B-73443B6CD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29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presentation will thoroughly cover the industry position based on the article “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No More Faking It: Companies Ditch Green Credits, Clean Up Instead”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FE36D-1ACF-4CC5-947B-73443B6CDB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09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RECs serve a crucial role in environmental conservation through production of energy. RECs separate green energy into two products namely the electricity and environmental benefits. This works to minimize emissions across the world, a step that has reduced pollution.  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Green power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Green power is simply a subset of merely renewable energy. It stands for technologies and resources that give environmental benefit as a top priority. 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Whole Foods Market (WFM)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world-class company that was initially subscribed to purchasing the RCs renewable energy credits.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McDonald’s (MCD)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fast food company that used to purchase RECs renewable energy credits.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FE36D-1ACF-4CC5-947B-73443B6CDB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92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73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82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3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14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93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75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54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6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5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60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2753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316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644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94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99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0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26735-58A2-4F3D-9C4D-5FC078417625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7BB1821-24FA-42B4-8DFD-DD0315897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co-busines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7BB4A3-F946-4CCF-9E20-668791D137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Industry Position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B122D9E2-4F16-47BA-A0E1-E793493E1F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Student’s Name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Institutional Affiliation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83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F8C74F-8F58-455A-9547-4A6B29D54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Industry Position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E8D78F-0C1D-42F0-B5D4-6CE6CB37A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/>
              <a:t>RECs</a:t>
            </a:r>
          </a:p>
          <a:p>
            <a:pPr>
              <a:lnSpc>
                <a:spcPct val="200000"/>
              </a:lnSpc>
            </a:pPr>
            <a:r>
              <a:rPr lang="en-US" sz="2000" dirty="0" err="1" smtClean="0"/>
              <a:t>Greenpower</a:t>
            </a:r>
            <a:endParaRPr lang="en-US" sz="2000" dirty="0" smtClean="0"/>
          </a:p>
          <a:p>
            <a:pPr>
              <a:lnSpc>
                <a:spcPct val="200000"/>
              </a:lnSpc>
            </a:pPr>
            <a:r>
              <a:rPr lang="en-US" sz="2000" dirty="0" smtClean="0"/>
              <a:t>Whole </a:t>
            </a:r>
            <a:r>
              <a:rPr lang="en-US" sz="2000" dirty="0"/>
              <a:t>Foods Market (WFM</a:t>
            </a:r>
            <a:r>
              <a:rPr lang="en-US" sz="2000" dirty="0" smtClean="0"/>
              <a:t>) 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McDonald’s </a:t>
            </a:r>
            <a:r>
              <a:rPr lang="en-US" sz="2000" dirty="0"/>
              <a:t>(MCD</a:t>
            </a:r>
            <a:r>
              <a:rPr lang="en-US" sz="2000" dirty="0" smtClean="0"/>
              <a:t>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/>
              <a:t>		</a:t>
            </a:r>
            <a:endParaRPr lang="en-US" sz="2000" dirty="0"/>
          </a:p>
          <a:p>
            <a:pPr>
              <a:lnSpc>
                <a:spcPct val="20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354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Elgin,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B. (2014, December 17).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No more faking it: Companies ditch green credits,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clean 	up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instead.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Green business.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Retrieved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u="sng" dirty="0">
                <a:latin typeface="Times New Roman" pitchFamily="18" charset="0"/>
                <a:cs typeface="Times New Roman" pitchFamily="18" charset="0"/>
                <a:hlinkClick r:id="rId2"/>
              </a:rPr>
              <a:t>https://www.eco-business.com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14416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</TotalTime>
  <Words>180</Words>
  <Application>Microsoft Office PowerPoint</Application>
  <PresentationFormat>Custom</PresentationFormat>
  <Paragraphs>22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Facet</vt:lpstr>
      <vt:lpstr>Industry Position  </vt:lpstr>
      <vt:lpstr>Industry Position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Industry position</dc:title>
  <dc:creator>Probook</dc:creator>
  <cp:lastModifiedBy>User</cp:lastModifiedBy>
  <cp:revision>12</cp:revision>
  <dcterms:created xsi:type="dcterms:W3CDTF">2019-02-27T07:41:59Z</dcterms:created>
  <dcterms:modified xsi:type="dcterms:W3CDTF">2019-02-27T23:30:35Z</dcterms:modified>
</cp:coreProperties>
</file>